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7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37CEF-7E07-4328-BD62-52CC5ADF631F}" type="datetimeFigureOut">
              <a:rPr lang="en-US" smtClean="0"/>
              <a:t>21-Jun-18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D22C5-5453-4C8D-A864-B83775646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526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" t="56308" r="3220" b="11474"/>
          <a:stretch/>
        </p:blipFill>
        <p:spPr bwMode="auto">
          <a:xfrm>
            <a:off x="885372" y="4354286"/>
            <a:ext cx="7286171" cy="1568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 userDrawn="1"/>
        </p:nvSpPr>
        <p:spPr>
          <a:xfrm>
            <a:off x="0" y="12382"/>
            <a:ext cx="9144000" cy="762000"/>
          </a:xfrm>
          <a:prstGeom prst="rect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0832" y="2277836"/>
            <a:ext cx="7772400" cy="1060629"/>
          </a:xfrm>
        </p:spPr>
        <p:txBody>
          <a:bodyPr>
            <a:normAutofit/>
          </a:bodyPr>
          <a:lstStyle>
            <a:lvl1pPr>
              <a:defRPr sz="4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9482" y="3362325"/>
            <a:ext cx="6400800" cy="603355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3825" y="6394450"/>
            <a:ext cx="2133600" cy="365125"/>
          </a:xfrm>
        </p:spPr>
        <p:txBody>
          <a:bodyPr/>
          <a:lstStyle>
            <a:lvl1pPr>
              <a:defRPr sz="18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1979F9F6-9415-430C-A2F4-848E75F7DBCC}" type="datetime1">
              <a:rPr lang="en-US" smtClean="0"/>
              <a:pPr/>
              <a:t>21-Jun-18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43948" y="6356350"/>
            <a:ext cx="2895600" cy="365125"/>
          </a:xfrm>
        </p:spPr>
        <p:txBody>
          <a:bodyPr/>
          <a:lstStyle>
            <a:lvl1pPr>
              <a:defRPr sz="18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64221" y="6375400"/>
            <a:ext cx="1498590" cy="365125"/>
          </a:xfrm>
        </p:spPr>
        <p:txBody>
          <a:bodyPr/>
          <a:lstStyle>
            <a:lvl1pPr>
              <a:defRPr sz="18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36E3DDA-0EF2-429A-9245-A02863EF1F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Box 54"/>
          <p:cNvSpPr txBox="1">
            <a:spLocks noChangeArrowheads="1"/>
          </p:cNvSpPr>
          <p:nvPr userDrawn="1"/>
        </p:nvSpPr>
        <p:spPr bwMode="auto">
          <a:xfrm>
            <a:off x="2695575" y="152400"/>
            <a:ext cx="6448425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en-GB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EACEA 586029-EPP-1-2017-1-RS-EPPKA2-CBHE-SP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IMPLEMENTATION OF DUAL EDUCATION IN HIGHER EDUCATION OF SERBIA</a:t>
            </a:r>
            <a:endParaRPr lang="de-DE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3"/>
            <a:ext cx="2684354" cy="726283"/>
          </a:xfrm>
          <a:prstGeom prst="rect">
            <a:avLst/>
          </a:prstGeom>
          <a:ln w="254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08" t="65398" b="10885"/>
          <a:stretch/>
        </p:blipFill>
        <p:spPr bwMode="auto">
          <a:xfrm rot="16200000">
            <a:off x="-77797" y="1019553"/>
            <a:ext cx="1153746" cy="75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 userDrawn="1"/>
        </p:nvGrpSpPr>
        <p:grpSpPr>
          <a:xfrm rot="2811314">
            <a:off x="7991475" y="933450"/>
            <a:ext cx="999672" cy="914400"/>
            <a:chOff x="-1885950" y="1422399"/>
            <a:chExt cx="5369379" cy="4397830"/>
          </a:xfrm>
        </p:grpSpPr>
        <p:pic>
          <p:nvPicPr>
            <p:cNvPr id="1032" name="Picture 8"/>
            <p:cNvPicPr>
              <a:picLocks noChangeAspect="1" noChangeArrowheads="1"/>
            </p:cNvPicPr>
            <p:nvPr userDrawn="1"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131" r="58541" b="9637"/>
            <a:stretch/>
          </p:blipFill>
          <p:spPr bwMode="auto">
            <a:xfrm>
              <a:off x="-1885950" y="1422399"/>
              <a:ext cx="5354864" cy="43978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Freeform 8"/>
            <p:cNvSpPr/>
            <p:nvPr userDrawn="1"/>
          </p:nvSpPr>
          <p:spPr>
            <a:xfrm>
              <a:off x="522514" y="4354286"/>
              <a:ext cx="2960915" cy="1465943"/>
            </a:xfrm>
            <a:custGeom>
              <a:avLst/>
              <a:gdLst>
                <a:gd name="connsiteX0" fmla="*/ 2960915 w 2960915"/>
                <a:gd name="connsiteY0" fmla="*/ 0 h 1465943"/>
                <a:gd name="connsiteX1" fmla="*/ 1088572 w 2960915"/>
                <a:gd name="connsiteY1" fmla="*/ 783771 h 1465943"/>
                <a:gd name="connsiteX2" fmla="*/ 0 w 2960915"/>
                <a:gd name="connsiteY2" fmla="*/ 1465943 h 1465943"/>
                <a:gd name="connsiteX3" fmla="*/ 2946400 w 2960915"/>
                <a:gd name="connsiteY3" fmla="*/ 1451428 h 1465943"/>
                <a:gd name="connsiteX4" fmla="*/ 2960915 w 2960915"/>
                <a:gd name="connsiteY4" fmla="*/ 0 h 146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0915" h="1465943">
                  <a:moveTo>
                    <a:pt x="2960915" y="0"/>
                  </a:moveTo>
                  <a:lnTo>
                    <a:pt x="1088572" y="783771"/>
                  </a:lnTo>
                  <a:lnTo>
                    <a:pt x="0" y="1465943"/>
                  </a:lnTo>
                  <a:lnTo>
                    <a:pt x="2946400" y="1451428"/>
                  </a:lnTo>
                  <a:lnTo>
                    <a:pt x="296091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Latn-RS"/>
            </a:p>
          </p:txBody>
        </p:sp>
      </p:grpSp>
      <p:sp>
        <p:nvSpPr>
          <p:cNvPr id="24" name="Rectangle 23"/>
          <p:cNvSpPr/>
          <p:nvPr userDrawn="1"/>
        </p:nvSpPr>
        <p:spPr>
          <a:xfrm>
            <a:off x="0" y="6238898"/>
            <a:ext cx="9144000" cy="5712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73011" y="921828"/>
            <a:ext cx="3144215" cy="121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50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5" t="56308" r="3220" b="28193"/>
          <a:stretch/>
        </p:blipFill>
        <p:spPr bwMode="auto">
          <a:xfrm>
            <a:off x="1770741" y="6368302"/>
            <a:ext cx="3396343" cy="35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83" y="764704"/>
            <a:ext cx="7845461" cy="864096"/>
          </a:xfrm>
        </p:spPr>
        <p:txBody>
          <a:bodyPr>
            <a:normAutofit/>
          </a:bodyPr>
          <a:lstStyle>
            <a:lvl1pPr algn="l">
              <a:defRPr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287" y="1828800"/>
            <a:ext cx="8793683" cy="4297363"/>
          </a:xfrm>
        </p:spPr>
        <p:txBody>
          <a:bodyPr/>
          <a:lstStyle>
            <a:lvl1pPr marL="342900" indent="-342900">
              <a:buClr>
                <a:srgbClr val="00B050"/>
              </a:buClr>
              <a:buSzPct val="80000"/>
              <a:buFont typeface="Wingdings" pitchFamily="2" charset="2"/>
              <a:buChar char=""/>
              <a:defRPr sz="2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742950" indent="-285750">
              <a:buClr>
                <a:srgbClr val="00B050"/>
              </a:buClr>
              <a:buFont typeface="Calibri" pitchFamily="34" charset="0"/>
              <a:buChar char="□"/>
              <a:defRPr sz="24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 marL="1257300" indent="-342900">
              <a:buClr>
                <a:srgbClr val="33CC33"/>
              </a:buClr>
              <a:buFont typeface="Courier New" pitchFamily="49" charset="0"/>
              <a:buChar char="o"/>
              <a:defRPr sz="20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buClr>
                <a:srgbClr val="00B050"/>
              </a:buClr>
              <a:defRPr sz="1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buClr>
                <a:srgbClr val="00B050"/>
              </a:buClr>
              <a:defRPr sz="1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Rectangle 18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248649" y="6289501"/>
            <a:ext cx="892621" cy="457200"/>
          </a:xfrm>
          <a:prstGeom prst="rect">
            <a:avLst/>
          </a:prstGeom>
        </p:spPr>
        <p:txBody>
          <a:bodyPr/>
          <a:lstStyle>
            <a:lvl1pPr algn="r">
              <a:defRPr sz="28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A690E5A0-3972-4B90-BA78-22FCDFD8CF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70545" y="6563692"/>
            <a:ext cx="1584177" cy="365125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defRPr>
            </a:lvl1pPr>
          </a:lstStyle>
          <a:p>
            <a:fld id="{A37D65D3-4250-4F3C-9A8C-A78895AC4114}" type="datetime1">
              <a:rPr lang="en-US" smtClean="0"/>
              <a:pPr/>
              <a:t>21-Jun-18</a:t>
            </a:fld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12382"/>
            <a:ext cx="9144000" cy="762000"/>
          </a:xfrm>
          <a:prstGeom prst="rect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9" name="Text Box 54"/>
          <p:cNvSpPr txBox="1">
            <a:spLocks noChangeArrowheads="1"/>
          </p:cNvSpPr>
          <p:nvPr userDrawn="1"/>
        </p:nvSpPr>
        <p:spPr bwMode="auto">
          <a:xfrm>
            <a:off x="2695575" y="152400"/>
            <a:ext cx="6448425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en-GB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EACEA 586029-EPP-1-2017-1-RS-EPPKA2-CBHE-SP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IMPLEMENTATION OF DUAL EDUCATION IN HIGHER EDUCATION OF SERBIA</a:t>
            </a:r>
            <a:endParaRPr lang="de-DE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3"/>
            <a:ext cx="2684354" cy="726283"/>
          </a:xfrm>
          <a:prstGeom prst="rect">
            <a:avLst/>
          </a:prstGeom>
          <a:ln w="254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23"/>
          <p:cNvSpPr/>
          <p:nvPr userDrawn="1"/>
        </p:nvSpPr>
        <p:spPr>
          <a:xfrm>
            <a:off x="0" y="6096024"/>
            <a:ext cx="9143999" cy="761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0" y="1628799"/>
            <a:ext cx="9143999" cy="7617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49498" r="5900" b="1329"/>
          <a:stretch/>
        </p:blipFill>
        <p:spPr bwMode="auto">
          <a:xfrm>
            <a:off x="5126673" y="6357770"/>
            <a:ext cx="3306127" cy="4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3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45"/>
          <a:stretch/>
        </p:blipFill>
        <p:spPr bwMode="auto">
          <a:xfrm>
            <a:off x="101598" y="6162914"/>
            <a:ext cx="1407886" cy="39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965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00DDC-50AC-4D68-9534-A8B7AD493B3A}" type="datetime1">
              <a:rPr lang="en-US" smtClean="0"/>
              <a:t>21-Jun-18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E3DDA-0EF2-429A-9245-A02863EF1F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37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Title (Ph.D. etc.) Name </a:t>
            </a:r>
            <a:r>
              <a:rPr lang="en-US" dirty="0" err="1" smtClean="0"/>
              <a:t>Surename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0AB86-77B1-41C9-A5C5-2E1E942FA81A}" type="datetime1">
              <a:rPr lang="en-US" smtClean="0"/>
              <a:t>21-Jun-18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E3DDA-0EF2-429A-9245-A02863EF1FE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13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 text</a:t>
            </a:r>
          </a:p>
          <a:p>
            <a:r>
              <a:rPr lang="en-US" dirty="0" smtClean="0"/>
              <a:t>Sample text:</a:t>
            </a:r>
          </a:p>
          <a:p>
            <a:pPr lvl="1"/>
            <a:r>
              <a:rPr lang="en-US" dirty="0" smtClean="0"/>
              <a:t>12345 </a:t>
            </a:r>
          </a:p>
          <a:p>
            <a:pPr lvl="1"/>
            <a:r>
              <a:rPr lang="en-US" dirty="0" smtClean="0"/>
              <a:t>12345</a:t>
            </a:r>
          </a:p>
          <a:p>
            <a:pPr lvl="1"/>
            <a:r>
              <a:rPr lang="en-US" dirty="0" smtClean="0"/>
              <a:t>12345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3276FB-DB4F-4882-81F5-2D8A40D4B751}" type="datetime1">
              <a:rPr lang="en-US" smtClean="0"/>
              <a:t>21-Jun-18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690E5A0-3972-4B90-BA78-22FCDFD8CFA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40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1933574"/>
            <a:ext cx="4232267" cy="347662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952750"/>
            <a:ext cx="3838575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3600" dirty="0" smtClean="0"/>
              <a:t>THANK YOU FOR  </a:t>
            </a:r>
            <a:r>
              <a:rPr lang="en-US" sz="3600" dirty="0" smtClean="0"/>
              <a:t>YOUR </a:t>
            </a:r>
            <a:r>
              <a:rPr lang="sr-Latn-RS" sz="3600" dirty="0" smtClean="0"/>
              <a:t>ATTENTION!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690E5A0-3972-4B90-BA78-22FCDFD8CFA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37D65D3-4250-4F3C-9A8C-A78895AC4114}" type="datetime1">
              <a:rPr lang="en-US" smtClean="0"/>
              <a:t>21-Jun-18</a:t>
            </a:fld>
            <a:endParaRPr lang="en-US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352924" y="5456556"/>
            <a:ext cx="4524375" cy="646331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42925" indent="-542925" algn="ctr"/>
            <a:r>
              <a:rPr lang="de-DE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Parole: </a:t>
            </a:r>
            <a:r>
              <a:rPr lang="en-US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THE ROAD TO SUCCESS, THERE ARE NO SHORTCUTS</a:t>
            </a:r>
            <a:endParaRPr lang="de-DE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152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44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Courier New</vt:lpstr>
      <vt:lpstr>Wingdings</vt:lpstr>
      <vt:lpstr>Office Theme</vt:lpstr>
      <vt:lpstr>Presentation Title</vt:lpstr>
      <vt:lpstr>Section title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Bane</dc:creator>
  <cp:lastModifiedBy>Mirko</cp:lastModifiedBy>
  <cp:revision>44</cp:revision>
  <dcterms:created xsi:type="dcterms:W3CDTF">2012-12-10T16:40:05Z</dcterms:created>
  <dcterms:modified xsi:type="dcterms:W3CDTF">2018-06-21T17:47:07Z</dcterms:modified>
</cp:coreProperties>
</file>